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70" r:id="rId8"/>
    <p:sldId id="265" r:id="rId9"/>
    <p:sldId id="271" r:id="rId10"/>
    <p:sldId id="261" r:id="rId11"/>
    <p:sldId id="266" r:id="rId12"/>
    <p:sldId id="262" r:id="rId13"/>
    <p:sldId id="267" r:id="rId14"/>
    <p:sldId id="263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199604-5374-4E01-8164-AF3A9F6DE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 wojna Światowa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D0036F-EE4A-4411-8E28-D60ACAF1AC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3044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0E2FA-C066-47A0-93DF-34EE7E1B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inaczej nazywano I wojnę światową?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45860-0A1C-443F-A346-CA0DF81D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Wojna Mocarstw</a:t>
            </a:r>
          </a:p>
          <a:p>
            <a:pPr marL="457200" indent="-457200">
              <a:buAutoNum type="alphaLcParenR"/>
            </a:pPr>
            <a:r>
              <a:rPr lang="pl-PL" sz="2800" dirty="0"/>
              <a:t>Wielka Wojna</a:t>
            </a:r>
          </a:p>
          <a:p>
            <a:pPr marL="457200" indent="-457200">
              <a:buAutoNum type="alphaLcParenR"/>
            </a:pPr>
            <a:r>
              <a:rPr lang="pl-PL" sz="2800" dirty="0"/>
              <a:t>Imperialna Wojna</a:t>
            </a:r>
          </a:p>
          <a:p>
            <a:pPr marL="457200" indent="-457200">
              <a:buAutoNum type="alphaLcParenR"/>
            </a:pPr>
            <a:r>
              <a:rPr lang="pl-PL" sz="2800" dirty="0"/>
              <a:t>Wojna Tytanów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A326FAF-C1CB-4F3E-A835-9CA4F2B2CE35}"/>
              </a:ext>
            </a:extLst>
          </p:cNvPr>
          <p:cNvSpPr txBox="1"/>
          <p:nvPr/>
        </p:nvSpPr>
        <p:spPr>
          <a:xfrm>
            <a:off x="6172200" y="6083709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A0F9D9B-C3D0-449B-9908-F47120648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199" y="2684257"/>
            <a:ext cx="4913669" cy="310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07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0E2FA-C066-47A0-93DF-34EE7E1B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inaczej nazywano I wojnę światową?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45860-0A1C-443F-A346-CA0DF81D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Wojna Mocarstw</a:t>
            </a:r>
          </a:p>
          <a:p>
            <a:pPr marL="457200" indent="-457200">
              <a:buAutoNum type="alphaLcParenR"/>
            </a:pPr>
            <a:r>
              <a:rPr lang="pl-PL" sz="2800" dirty="0">
                <a:solidFill>
                  <a:srgbClr val="FF0000"/>
                </a:solidFill>
              </a:rPr>
              <a:t>Wielka Wojna</a:t>
            </a:r>
          </a:p>
          <a:p>
            <a:pPr marL="457200" indent="-457200">
              <a:buAutoNum type="alphaLcParenR"/>
            </a:pPr>
            <a:r>
              <a:rPr lang="pl-PL" sz="2800" dirty="0"/>
              <a:t>Imperialna Wojna</a:t>
            </a:r>
          </a:p>
          <a:p>
            <a:pPr marL="457200" indent="-457200">
              <a:buAutoNum type="alphaLcParenR"/>
            </a:pPr>
            <a:r>
              <a:rPr lang="pl-PL" sz="2800" dirty="0"/>
              <a:t>Wojna Tytanów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A326FAF-C1CB-4F3E-A835-9CA4F2B2CE35}"/>
              </a:ext>
            </a:extLst>
          </p:cNvPr>
          <p:cNvSpPr txBox="1"/>
          <p:nvPr/>
        </p:nvSpPr>
        <p:spPr>
          <a:xfrm>
            <a:off x="6172200" y="6083709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A0F9D9B-C3D0-449B-9908-F47120648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199" y="2684257"/>
            <a:ext cx="4913669" cy="310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87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0E2FA-C066-47A0-93DF-34EE7E1B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Która broń/maszyna </a:t>
            </a:r>
            <a:r>
              <a:rPr lang="pl-PL" b="1" dirty="0"/>
              <a:t>nie </a:t>
            </a:r>
            <a:r>
              <a:rPr lang="pl-PL" dirty="0"/>
              <a:t>została wykorzystana w I wojnie światowej?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45860-0A1C-443F-A346-CA0DF81D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gaz chlorowy</a:t>
            </a:r>
          </a:p>
          <a:p>
            <a:pPr marL="457200" indent="-457200">
              <a:buAutoNum type="alphaLcParenR"/>
            </a:pPr>
            <a:r>
              <a:rPr lang="pl-PL" sz="2800" dirty="0"/>
              <a:t>czołg</a:t>
            </a:r>
          </a:p>
          <a:p>
            <a:pPr marL="457200" indent="-457200">
              <a:buAutoNum type="alphaLcParenR"/>
            </a:pPr>
            <a:r>
              <a:rPr lang="pl-PL" sz="2800" dirty="0"/>
              <a:t>samolot</a:t>
            </a:r>
          </a:p>
          <a:p>
            <a:pPr marL="457200" indent="-457200">
              <a:buAutoNum type="alphaLcParenR"/>
            </a:pPr>
            <a:r>
              <a:rPr lang="pl-PL" sz="2800" dirty="0"/>
              <a:t>bomba wodorowa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A326FAF-C1CB-4F3E-A835-9CA4F2B2CE35}"/>
              </a:ext>
            </a:extLst>
          </p:cNvPr>
          <p:cNvSpPr txBox="1"/>
          <p:nvPr/>
        </p:nvSpPr>
        <p:spPr>
          <a:xfrm>
            <a:off x="6172200" y="6083709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030945D-0BAA-45B4-86A7-B3A8B2CB7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337" y="2870054"/>
            <a:ext cx="4559188" cy="311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89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0E2FA-C066-47A0-93DF-34EE7E1B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Która broń/maszyna </a:t>
            </a:r>
            <a:r>
              <a:rPr lang="pl-PL" b="1" dirty="0"/>
              <a:t>nie </a:t>
            </a:r>
            <a:r>
              <a:rPr lang="pl-PL" dirty="0"/>
              <a:t>została wykorzystana w I wojnie światowej?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45860-0A1C-443F-A346-CA0DF81D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gaz chlorowy</a:t>
            </a:r>
          </a:p>
          <a:p>
            <a:pPr marL="457200" indent="-457200">
              <a:buAutoNum type="alphaLcParenR"/>
            </a:pPr>
            <a:r>
              <a:rPr lang="pl-PL" sz="2800" dirty="0"/>
              <a:t>czołg</a:t>
            </a:r>
          </a:p>
          <a:p>
            <a:pPr marL="457200" indent="-457200">
              <a:buAutoNum type="alphaLcParenR"/>
            </a:pPr>
            <a:r>
              <a:rPr lang="pl-PL" sz="2800" dirty="0"/>
              <a:t>samolot</a:t>
            </a:r>
          </a:p>
          <a:p>
            <a:pPr marL="457200" indent="-457200">
              <a:buAutoNum type="alphaLcParenR"/>
            </a:pPr>
            <a:r>
              <a:rPr lang="pl-PL" sz="2800" dirty="0">
                <a:solidFill>
                  <a:srgbClr val="FF0000"/>
                </a:solidFill>
              </a:rPr>
              <a:t>bomba wodorowa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A326FAF-C1CB-4F3E-A835-9CA4F2B2CE35}"/>
              </a:ext>
            </a:extLst>
          </p:cNvPr>
          <p:cNvSpPr txBox="1"/>
          <p:nvPr/>
        </p:nvSpPr>
        <p:spPr>
          <a:xfrm>
            <a:off x="6172200" y="6083709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030945D-0BAA-45B4-86A7-B3A8B2CB7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337" y="2870054"/>
            <a:ext cx="4559188" cy="311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980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0E2FA-C066-47A0-93DF-34EE7E1B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którym roku wybuchła rewolucja w Rosji?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45860-0A1C-443F-A346-CA0DF81D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1916</a:t>
            </a:r>
          </a:p>
          <a:p>
            <a:pPr marL="457200" indent="-457200">
              <a:buAutoNum type="alphaLcParenR"/>
            </a:pPr>
            <a:r>
              <a:rPr lang="pl-PL" sz="2800" dirty="0"/>
              <a:t>1917</a:t>
            </a:r>
          </a:p>
          <a:p>
            <a:pPr marL="457200" indent="-457200">
              <a:buAutoNum type="alphaLcParenR"/>
            </a:pPr>
            <a:r>
              <a:rPr lang="pl-PL" sz="2800" dirty="0"/>
              <a:t>1918</a:t>
            </a:r>
          </a:p>
          <a:p>
            <a:pPr marL="457200" indent="-457200">
              <a:buAutoNum type="alphaLcParenR"/>
            </a:pPr>
            <a:r>
              <a:rPr lang="pl-PL" sz="2800" dirty="0"/>
              <a:t>1919</a:t>
            </a:r>
          </a:p>
          <a:p>
            <a:pPr marL="0" indent="0">
              <a:buNone/>
            </a:pPr>
            <a:endParaRPr lang="pl-PL" sz="28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A326FAF-C1CB-4F3E-A835-9CA4F2B2CE35}"/>
              </a:ext>
            </a:extLst>
          </p:cNvPr>
          <p:cNvSpPr txBox="1"/>
          <p:nvPr/>
        </p:nvSpPr>
        <p:spPr>
          <a:xfrm>
            <a:off x="6172200" y="6083709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5168BCF-3044-47E9-9993-819A8E67D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4569" y="2491629"/>
            <a:ext cx="4660770" cy="348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16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0E2FA-C066-47A0-93DF-34EE7E1B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którym roku wybuchła rewolucja w Rosji?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45860-0A1C-443F-A346-CA0DF81D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1916</a:t>
            </a:r>
          </a:p>
          <a:p>
            <a:pPr marL="457200" indent="-457200">
              <a:buAutoNum type="alphaLcParenR"/>
            </a:pPr>
            <a:r>
              <a:rPr lang="pl-PL" sz="2800" dirty="0">
                <a:solidFill>
                  <a:srgbClr val="FF0000"/>
                </a:solidFill>
              </a:rPr>
              <a:t>1917</a:t>
            </a:r>
          </a:p>
          <a:p>
            <a:pPr marL="457200" indent="-457200">
              <a:buAutoNum type="alphaLcParenR"/>
            </a:pPr>
            <a:r>
              <a:rPr lang="pl-PL" sz="2800" dirty="0"/>
              <a:t>1918</a:t>
            </a:r>
          </a:p>
          <a:p>
            <a:pPr marL="457200" indent="-457200">
              <a:buAutoNum type="alphaLcParenR"/>
            </a:pPr>
            <a:r>
              <a:rPr lang="pl-PL" sz="2800" dirty="0"/>
              <a:t>1919</a:t>
            </a:r>
          </a:p>
          <a:p>
            <a:pPr marL="0" indent="0">
              <a:buNone/>
            </a:pPr>
            <a:endParaRPr lang="pl-PL" sz="28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A326FAF-C1CB-4F3E-A835-9CA4F2B2CE35}"/>
              </a:ext>
            </a:extLst>
          </p:cNvPr>
          <p:cNvSpPr txBox="1"/>
          <p:nvPr/>
        </p:nvSpPr>
        <p:spPr>
          <a:xfrm>
            <a:off x="6172200" y="6083709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5168BCF-3044-47E9-9993-819A8E67D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4569" y="2491629"/>
            <a:ext cx="4660770" cy="348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84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851AA2-68C4-45D6-977D-C7517CEA1B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koniec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EFDE97C-5894-4C08-BA18-1A2FA0FB32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268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ED84-A505-4403-B5A0-A4249C76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którym roku rozpoczęła się I wojna światowa?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7D3A84-14B4-4812-8151-79930D16F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3600" dirty="0"/>
              <a:t>1912</a:t>
            </a:r>
          </a:p>
          <a:p>
            <a:pPr marL="457200" indent="-457200">
              <a:buAutoNum type="alphaLcParenR"/>
            </a:pPr>
            <a:r>
              <a:rPr lang="pl-PL" sz="3600" dirty="0"/>
              <a:t>1913</a:t>
            </a:r>
          </a:p>
          <a:p>
            <a:pPr marL="457200" indent="-457200">
              <a:buAutoNum type="alphaLcParenR"/>
            </a:pPr>
            <a:r>
              <a:rPr lang="pl-PL" sz="3600" dirty="0"/>
              <a:t>1914</a:t>
            </a:r>
          </a:p>
          <a:p>
            <a:pPr marL="457200" indent="-457200">
              <a:buAutoNum type="alphaLcParenR"/>
            </a:pPr>
            <a:r>
              <a:rPr lang="pl-PL" sz="3600" dirty="0"/>
              <a:t>1915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3266C16-F82A-4A1B-A821-4A5CC5645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923" y="2171700"/>
            <a:ext cx="4903509" cy="3309869"/>
          </a:xfrm>
          <a:prstGeom prst="rect">
            <a:avLst/>
          </a:prstGeom>
          <a:ln>
            <a:solidFill>
              <a:srgbClr val="EFEDE3"/>
            </a:solidFill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DF263C5-01D2-4942-BC86-B6974795456A}"/>
              </a:ext>
            </a:extLst>
          </p:cNvPr>
          <p:cNvSpPr txBox="1"/>
          <p:nvPr/>
        </p:nvSpPr>
        <p:spPr>
          <a:xfrm>
            <a:off x="6121922" y="5612368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</p:spTree>
    <p:extLst>
      <p:ext uri="{BB962C8B-B14F-4D97-AF65-F5344CB8AC3E}">
        <p14:creationId xmlns:p14="http://schemas.microsoft.com/office/powerpoint/2010/main" val="176331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ED84-A505-4403-B5A0-A4249C76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którym roku rozpoczęła się I wojna światowa?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7D3A84-14B4-4812-8151-79930D16F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3600" dirty="0"/>
              <a:t>1912</a:t>
            </a:r>
          </a:p>
          <a:p>
            <a:pPr marL="457200" indent="-457200">
              <a:buAutoNum type="alphaLcParenR"/>
            </a:pPr>
            <a:r>
              <a:rPr lang="pl-PL" sz="3600" dirty="0"/>
              <a:t>1913</a:t>
            </a:r>
          </a:p>
          <a:p>
            <a:pPr marL="457200" indent="-457200">
              <a:buAutoNum type="alphaLcParenR"/>
            </a:pPr>
            <a:r>
              <a:rPr lang="pl-PL" sz="3600" dirty="0">
                <a:solidFill>
                  <a:srgbClr val="FF0000"/>
                </a:solidFill>
              </a:rPr>
              <a:t>1914</a:t>
            </a:r>
          </a:p>
          <a:p>
            <a:pPr marL="457200" indent="-457200">
              <a:buAutoNum type="alphaLcParenR"/>
            </a:pPr>
            <a:r>
              <a:rPr lang="pl-PL" sz="3600" dirty="0"/>
              <a:t>1915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3266C16-F82A-4A1B-A821-4A5CC5645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923" y="2171700"/>
            <a:ext cx="4903509" cy="3309869"/>
          </a:xfrm>
          <a:prstGeom prst="rect">
            <a:avLst/>
          </a:prstGeom>
          <a:ln>
            <a:solidFill>
              <a:srgbClr val="EFEDE3"/>
            </a:solidFill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DF263C5-01D2-4942-BC86-B6974795456A}"/>
              </a:ext>
            </a:extLst>
          </p:cNvPr>
          <p:cNvSpPr txBox="1"/>
          <p:nvPr/>
        </p:nvSpPr>
        <p:spPr>
          <a:xfrm>
            <a:off x="6121922" y="5612368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</p:spTree>
    <p:extLst>
      <p:ext uri="{BB962C8B-B14F-4D97-AF65-F5344CB8AC3E}">
        <p14:creationId xmlns:p14="http://schemas.microsoft.com/office/powerpoint/2010/main" val="274964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82254A-258D-49D4-B6B0-729D7CEC4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Kto zginął podczas zamachu w Sarajewie?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808A6E-16F5-4F8F-9EC9-EA11D78F2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Arcyksiążę Franciszek Ferdynand</a:t>
            </a:r>
          </a:p>
          <a:p>
            <a:pPr marL="457200" indent="-457200">
              <a:buAutoNum type="alphaLcParenR"/>
            </a:pPr>
            <a:r>
              <a:rPr lang="pl-PL" sz="2800" dirty="0" err="1"/>
              <a:t>Gavrilo</a:t>
            </a:r>
            <a:r>
              <a:rPr lang="pl-PL" sz="2800" dirty="0"/>
              <a:t> </a:t>
            </a:r>
            <a:r>
              <a:rPr lang="pl-PL" sz="2800" dirty="0" err="1"/>
              <a:t>Princip</a:t>
            </a:r>
            <a:endParaRPr lang="pl-PL" sz="2800" dirty="0"/>
          </a:p>
          <a:p>
            <a:pPr marL="457200" indent="-457200">
              <a:buAutoNum type="alphaLcParenR"/>
            </a:pPr>
            <a:r>
              <a:rPr lang="pl-PL" sz="2800" dirty="0"/>
              <a:t>Cesarz Wilhelm II</a:t>
            </a:r>
          </a:p>
          <a:p>
            <a:pPr marL="457200" indent="-457200">
              <a:buAutoNum type="alphaLcParenR"/>
            </a:pPr>
            <a:r>
              <a:rPr lang="pl-PL" sz="2800" dirty="0"/>
              <a:t>Car Mikołaj II</a:t>
            </a:r>
          </a:p>
          <a:p>
            <a:pPr marL="457200" indent="-457200">
              <a:buAutoNum type="alphaLcParenR"/>
            </a:pPr>
            <a:endParaRPr lang="pl-PL" sz="2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D26088C-449A-4F4D-B373-FB7077D70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3114675"/>
            <a:ext cx="3810000" cy="275272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7B8E0FF-9573-45B2-90BA-D4CB26205555}"/>
              </a:ext>
            </a:extLst>
          </p:cNvPr>
          <p:cNvSpPr txBox="1"/>
          <p:nvPr/>
        </p:nvSpPr>
        <p:spPr>
          <a:xfrm>
            <a:off x="6235045" y="5981700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</p:spTree>
    <p:extLst>
      <p:ext uri="{BB962C8B-B14F-4D97-AF65-F5344CB8AC3E}">
        <p14:creationId xmlns:p14="http://schemas.microsoft.com/office/powerpoint/2010/main" val="163123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82254A-258D-49D4-B6B0-729D7CEC4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Kto zginął podczas zamachu w Sarajewie?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808A6E-16F5-4F8F-9EC9-EA11D78F2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>
                <a:solidFill>
                  <a:srgbClr val="FF0000"/>
                </a:solidFill>
              </a:rPr>
              <a:t>Arcyksiążę Franciszek Ferdynand</a:t>
            </a:r>
          </a:p>
          <a:p>
            <a:pPr marL="457200" indent="-457200">
              <a:buAutoNum type="alphaLcParenR"/>
            </a:pPr>
            <a:r>
              <a:rPr lang="pl-PL" sz="2800" dirty="0" err="1"/>
              <a:t>Gavrilo</a:t>
            </a:r>
            <a:r>
              <a:rPr lang="pl-PL" sz="2800" dirty="0"/>
              <a:t> </a:t>
            </a:r>
            <a:r>
              <a:rPr lang="pl-PL" sz="2800" dirty="0" err="1"/>
              <a:t>Princip</a:t>
            </a:r>
            <a:endParaRPr lang="pl-PL" sz="2800" dirty="0"/>
          </a:p>
          <a:p>
            <a:pPr marL="457200" indent="-457200">
              <a:buAutoNum type="alphaLcParenR"/>
            </a:pPr>
            <a:r>
              <a:rPr lang="pl-PL" sz="2800" dirty="0"/>
              <a:t>Cesarz Wilhelm II</a:t>
            </a:r>
          </a:p>
          <a:p>
            <a:pPr marL="457200" indent="-457200">
              <a:buAutoNum type="alphaLcParenR"/>
            </a:pPr>
            <a:r>
              <a:rPr lang="pl-PL" sz="2800" dirty="0"/>
              <a:t>Car Mikołaj II</a:t>
            </a:r>
          </a:p>
          <a:p>
            <a:pPr marL="457200" indent="-457200">
              <a:buAutoNum type="alphaLcParenR"/>
            </a:pPr>
            <a:endParaRPr lang="pl-PL" sz="2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D26088C-449A-4F4D-B373-FB7077D70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3114675"/>
            <a:ext cx="3810000" cy="275272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7B8E0FF-9573-45B2-90BA-D4CB26205555}"/>
              </a:ext>
            </a:extLst>
          </p:cNvPr>
          <p:cNvSpPr txBox="1"/>
          <p:nvPr/>
        </p:nvSpPr>
        <p:spPr>
          <a:xfrm>
            <a:off x="6235045" y="5981700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</p:spTree>
    <p:extLst>
      <p:ext uri="{BB962C8B-B14F-4D97-AF65-F5344CB8AC3E}">
        <p14:creationId xmlns:p14="http://schemas.microsoft.com/office/powerpoint/2010/main" val="288071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A22C6C-11EA-4E87-8F52-29E5D479D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Które z wymienionych państw </a:t>
            </a:r>
            <a:r>
              <a:rPr lang="pl-PL" b="1" dirty="0"/>
              <a:t>nie </a:t>
            </a:r>
            <a:r>
              <a:rPr lang="pl-PL" dirty="0"/>
              <a:t>należało do ententy?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E3C416-8702-4665-8425-9F8B539E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Wielka Brytania</a:t>
            </a:r>
          </a:p>
          <a:p>
            <a:pPr marL="457200" indent="-457200">
              <a:buAutoNum type="alphaLcParenR"/>
            </a:pPr>
            <a:r>
              <a:rPr lang="pl-PL" sz="2800" dirty="0"/>
              <a:t>Francja</a:t>
            </a:r>
          </a:p>
          <a:p>
            <a:pPr marL="457200" indent="-457200">
              <a:buAutoNum type="alphaLcParenR"/>
            </a:pPr>
            <a:r>
              <a:rPr lang="pl-PL" sz="2800" dirty="0"/>
              <a:t>Rosja</a:t>
            </a:r>
          </a:p>
          <a:p>
            <a:pPr marL="457200" indent="-457200">
              <a:buAutoNum type="alphaLcParenR"/>
            </a:pPr>
            <a:r>
              <a:rPr lang="pl-PL" sz="2800" dirty="0"/>
              <a:t>Niemcy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4461A33-E130-44CC-AC20-F5DBA55A8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332" y="2472179"/>
            <a:ext cx="2409825" cy="381000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12EBC29E-1974-41FC-A6B0-BB7E11CF2289}"/>
              </a:ext>
            </a:extLst>
          </p:cNvPr>
          <p:cNvSpPr txBox="1"/>
          <p:nvPr/>
        </p:nvSpPr>
        <p:spPr>
          <a:xfrm>
            <a:off x="6526491" y="6387053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</p:spTree>
    <p:extLst>
      <p:ext uri="{BB962C8B-B14F-4D97-AF65-F5344CB8AC3E}">
        <p14:creationId xmlns:p14="http://schemas.microsoft.com/office/powerpoint/2010/main" val="673704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A22C6C-11EA-4E87-8F52-29E5D479D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Które z wymienionych państw </a:t>
            </a:r>
            <a:r>
              <a:rPr lang="pl-PL" b="1" dirty="0"/>
              <a:t>nie </a:t>
            </a:r>
            <a:r>
              <a:rPr lang="pl-PL" dirty="0"/>
              <a:t>należało do ententy?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E3C416-8702-4665-8425-9F8B539E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Wielka Brytania</a:t>
            </a:r>
          </a:p>
          <a:p>
            <a:pPr marL="457200" indent="-457200">
              <a:buAutoNum type="alphaLcParenR"/>
            </a:pPr>
            <a:r>
              <a:rPr lang="pl-PL" sz="2800" dirty="0"/>
              <a:t>Francja</a:t>
            </a:r>
          </a:p>
          <a:p>
            <a:pPr marL="457200" indent="-457200">
              <a:buAutoNum type="alphaLcParenR"/>
            </a:pPr>
            <a:r>
              <a:rPr lang="pl-PL" sz="2800" dirty="0"/>
              <a:t>Rosja</a:t>
            </a:r>
          </a:p>
          <a:p>
            <a:pPr marL="457200" indent="-457200">
              <a:buAutoNum type="alphaLcParenR"/>
            </a:pPr>
            <a:r>
              <a:rPr lang="pl-PL" sz="2800" dirty="0">
                <a:solidFill>
                  <a:srgbClr val="FF0000"/>
                </a:solidFill>
              </a:rPr>
              <a:t>Niemcy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4461A33-E130-44CC-AC20-F5DBA55A8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332" y="2472179"/>
            <a:ext cx="2409825" cy="381000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12EBC29E-1974-41FC-A6B0-BB7E11CF2289}"/>
              </a:ext>
            </a:extLst>
          </p:cNvPr>
          <p:cNvSpPr txBox="1"/>
          <p:nvPr/>
        </p:nvSpPr>
        <p:spPr>
          <a:xfrm>
            <a:off x="6526491" y="6387053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</p:spTree>
    <p:extLst>
      <p:ext uri="{BB962C8B-B14F-4D97-AF65-F5344CB8AC3E}">
        <p14:creationId xmlns:p14="http://schemas.microsoft.com/office/powerpoint/2010/main" val="209609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FC7FC-DCFF-4108-BDA7-7D4E3CBAA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którym roku Stany Zjednoczone przyłączyły się do ententy?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E5E501-2D99-445A-9E47-2BE4B7029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1915</a:t>
            </a:r>
          </a:p>
          <a:p>
            <a:pPr marL="457200" indent="-457200">
              <a:buAutoNum type="alphaLcParenR"/>
            </a:pPr>
            <a:r>
              <a:rPr lang="pl-PL" sz="2800" dirty="0"/>
              <a:t>1916</a:t>
            </a:r>
          </a:p>
          <a:p>
            <a:pPr marL="457200" indent="-457200">
              <a:buAutoNum type="alphaLcParenR"/>
            </a:pPr>
            <a:r>
              <a:rPr lang="pl-PL" sz="2800" dirty="0"/>
              <a:t>1917</a:t>
            </a:r>
          </a:p>
          <a:p>
            <a:pPr marL="457200" indent="-457200">
              <a:buAutoNum type="alphaLcParenR"/>
            </a:pPr>
            <a:r>
              <a:rPr lang="pl-PL" sz="2800" dirty="0"/>
              <a:t>1918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350CC11-D400-4013-9480-C1EE2D979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8896" y="2837468"/>
            <a:ext cx="4899196" cy="340494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988F373F-861B-45A8-8B38-90E583BF59EB}"/>
              </a:ext>
            </a:extLst>
          </p:cNvPr>
          <p:cNvSpPr txBox="1"/>
          <p:nvPr/>
        </p:nvSpPr>
        <p:spPr>
          <a:xfrm>
            <a:off x="6526491" y="6387053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</p:spTree>
    <p:extLst>
      <p:ext uri="{BB962C8B-B14F-4D97-AF65-F5344CB8AC3E}">
        <p14:creationId xmlns:p14="http://schemas.microsoft.com/office/powerpoint/2010/main" val="275127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FC7FC-DCFF-4108-BDA7-7D4E3CBAA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którym roku Stany Zjednoczone przyłączyły się do ententy?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E5E501-2D99-445A-9E47-2BE4B7029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sz="2800" dirty="0"/>
              <a:t>1915</a:t>
            </a:r>
          </a:p>
          <a:p>
            <a:pPr marL="457200" indent="-457200">
              <a:buAutoNum type="alphaLcParenR"/>
            </a:pPr>
            <a:r>
              <a:rPr lang="pl-PL" sz="2800" dirty="0"/>
              <a:t>1916</a:t>
            </a:r>
          </a:p>
          <a:p>
            <a:pPr marL="457200" indent="-457200">
              <a:buAutoNum type="alphaLcParenR"/>
            </a:pPr>
            <a:r>
              <a:rPr lang="pl-PL" sz="2800" dirty="0">
                <a:solidFill>
                  <a:srgbClr val="FF0000"/>
                </a:solidFill>
              </a:rPr>
              <a:t>1917</a:t>
            </a:r>
          </a:p>
          <a:p>
            <a:pPr marL="457200" indent="-457200">
              <a:buAutoNum type="alphaLcParenR"/>
            </a:pPr>
            <a:r>
              <a:rPr lang="pl-PL" sz="2800" dirty="0"/>
              <a:t>1918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350CC11-D400-4013-9480-C1EE2D979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8896" y="2837468"/>
            <a:ext cx="4899196" cy="340494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988F373F-861B-45A8-8B38-90E583BF59EB}"/>
              </a:ext>
            </a:extLst>
          </p:cNvPr>
          <p:cNvSpPr txBox="1"/>
          <p:nvPr/>
        </p:nvSpPr>
        <p:spPr>
          <a:xfrm>
            <a:off x="6526491" y="6387053"/>
            <a:ext cx="5665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Fotografia za zbiorów Narodowego Archiwum Cyfrowego</a:t>
            </a:r>
          </a:p>
        </p:txBody>
      </p:sp>
    </p:spTree>
    <p:extLst>
      <p:ext uri="{BB962C8B-B14F-4D97-AF65-F5344CB8AC3E}">
        <p14:creationId xmlns:p14="http://schemas.microsoft.com/office/powerpoint/2010/main" val="117264300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24</TotalTime>
  <Words>296</Words>
  <Application>Microsoft Office PowerPoint</Application>
  <PresentationFormat>Panoramiczny</PresentationFormat>
  <Paragraphs>86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8" baseType="lpstr">
      <vt:lpstr>Franklin Gothic Book</vt:lpstr>
      <vt:lpstr>Crop</vt:lpstr>
      <vt:lpstr>I wojna Światowa</vt:lpstr>
      <vt:lpstr>W którym roku rozpoczęła się I wojna światowa?</vt:lpstr>
      <vt:lpstr>W którym roku rozpoczęła się I wojna światowa?</vt:lpstr>
      <vt:lpstr>Kto zginął podczas zamachu w Sarajewie?</vt:lpstr>
      <vt:lpstr>Kto zginął podczas zamachu w Sarajewie?</vt:lpstr>
      <vt:lpstr>Które z wymienionych państw nie należało do ententy?</vt:lpstr>
      <vt:lpstr>Które z wymienionych państw nie należało do ententy?</vt:lpstr>
      <vt:lpstr>W którym roku Stany Zjednoczone przyłączyły się do ententy?</vt:lpstr>
      <vt:lpstr>W którym roku Stany Zjednoczone przyłączyły się do ententy?</vt:lpstr>
      <vt:lpstr>Jak inaczej nazywano I wojnę światową?</vt:lpstr>
      <vt:lpstr>Jak inaczej nazywano I wojnę światową?</vt:lpstr>
      <vt:lpstr>Która broń/maszyna nie została wykorzystana w I wojnie światowej?</vt:lpstr>
      <vt:lpstr>Która broń/maszyna nie została wykorzystana w I wojnie światowej?</vt:lpstr>
      <vt:lpstr>W którym roku wybuchła rewolucja w Rosji?</vt:lpstr>
      <vt:lpstr>W którym roku wybuchła rewolucja w Rosji?</vt:lpstr>
      <vt:lpstr>koniec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wojna Światowa</dc:title>
  <dc:creator>jk.bednarek@gmail.com</dc:creator>
  <cp:lastModifiedBy>jk.bednarek@gmail.com</cp:lastModifiedBy>
  <cp:revision>6</cp:revision>
  <dcterms:created xsi:type="dcterms:W3CDTF">2017-12-09T13:01:01Z</dcterms:created>
  <dcterms:modified xsi:type="dcterms:W3CDTF">2017-12-09T13:25:49Z</dcterms:modified>
</cp:coreProperties>
</file>