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1" d="100"/>
          <a:sy n="51" d="100"/>
        </p:scale>
        <p:origin x="1256" y="4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090214-A55B-4A79-8919-D12FB6ABBE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9450D3C-D41E-4EE5-BD33-FD562BAD21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2CD460F-F853-4E72-BA55-4D38F23BF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B3156-28A3-4D72-97D0-D355ED5BF737}" type="datetimeFigureOut">
              <a:rPr lang="pl-PL" smtClean="0"/>
              <a:t>09.12.2017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671AA87-AC9A-4E6C-8908-E56786386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3F34866-D26E-4B82-B0F6-6CA015C1B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E23BC-9D54-4076-A35B-B00D93EBCB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8648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413805-7C44-4EA7-A668-F83C09773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E09FA48A-4F89-47EB-8D75-5B5A228D33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35FEA67-C527-422C-B813-2626CC21A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B3156-28A3-4D72-97D0-D355ED5BF737}" type="datetimeFigureOut">
              <a:rPr lang="pl-PL" smtClean="0"/>
              <a:t>09.12.2017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6F1D5CA-DC46-4EF5-9634-14D9F395E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1E661F7-9E76-49CF-B29B-6D11DFE8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E23BC-9D54-4076-A35B-B00D93EBCB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196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BE08B96-CFE3-46E9-87CC-2827C8F0D1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807BB04-0132-4791-86B7-5BB4BEE55C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5C866B7-4AE3-4665-B429-D1E42E9AC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B3156-28A3-4D72-97D0-D355ED5BF737}" type="datetimeFigureOut">
              <a:rPr lang="pl-PL" smtClean="0"/>
              <a:t>09.12.2017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81DD957-4556-4749-83A6-B9950AEF3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BC9F7AA-A13F-4792-8AAC-3E8743127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E23BC-9D54-4076-A35B-B00D93EBCB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4716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242F7-A221-4670-ABF8-2CE84C15E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F6FB0E-9DD7-4CDC-8000-4B879F20B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5CF39F6-B7A0-4850-A03F-1B43195A8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B3156-28A3-4D72-97D0-D355ED5BF737}" type="datetimeFigureOut">
              <a:rPr lang="pl-PL" smtClean="0"/>
              <a:t>09.12.2017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EF0E297-4C4F-44F4-BC0F-F4B44870B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4D32B48-F03D-4247-954C-6BCF3A5C2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E23BC-9D54-4076-A35B-B00D93EBCB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6183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FEFF90-F4C4-4E69-B58C-A29B97C98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6A8552C-F914-4140-A6E4-5E25B74830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86ABCEF-F2A6-4CEB-8F4E-5D382DD86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B3156-28A3-4D72-97D0-D355ED5BF737}" type="datetimeFigureOut">
              <a:rPr lang="pl-PL" smtClean="0"/>
              <a:t>09.12.2017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7382809-BAC2-40F4-8E47-DC68D657D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7BB63BB-3751-48FB-BCE5-BC20B6C40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E23BC-9D54-4076-A35B-B00D93EBCB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060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AA43AA-CA35-41E2-BE49-B06871C1D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7E7949-66E0-4845-AD3B-4790FCA323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5E7D5B2-54AB-460D-BDF8-FA4EC0B248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ACA7378-2F72-4270-A4FC-5308D6390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B3156-28A3-4D72-97D0-D355ED5BF737}" type="datetimeFigureOut">
              <a:rPr lang="pl-PL" smtClean="0"/>
              <a:t>09.12.2017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0630863-DE30-4EEE-9B76-34118C50C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BB8AA24-28EC-4FD2-9AD4-A964FFD10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E23BC-9D54-4076-A35B-B00D93EBCB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9231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75D9DD-993C-4D18-851E-9940AB30C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76E4CD6-BD5A-43AB-ADB8-B9D72557F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1889CF2-18BA-4AC5-ACC6-3FA8961EE5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238D97B-C3BC-4D56-B054-91C8261DB5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A5597D6C-14FA-496F-ADAF-D4D9C3C1E8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CB290A95-1E75-485A-A334-3EA7129FC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B3156-28A3-4D72-97D0-D355ED5BF737}" type="datetimeFigureOut">
              <a:rPr lang="pl-PL" smtClean="0"/>
              <a:t>09.12.2017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A662B49F-7D5B-4D0C-AA15-7E89A3042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6F32E7AB-C1DB-47BF-9AAD-1B2CE5D12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E23BC-9D54-4076-A35B-B00D93EBCB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849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B029AF-B7D2-4CDB-B3E0-4DEAE796F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FD812E87-2DB8-4018-9740-A6701AC46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B3156-28A3-4D72-97D0-D355ED5BF737}" type="datetimeFigureOut">
              <a:rPr lang="pl-PL" smtClean="0"/>
              <a:t>09.12.2017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BA488DB-6F30-4761-803C-7D31EFF88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3C0B281-1F0F-441E-ABF3-2561BFF3A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E23BC-9D54-4076-A35B-B00D93EBCB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4313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D0F0B76B-711C-4474-BFE0-C059BFD2C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B3156-28A3-4D72-97D0-D355ED5BF737}" type="datetimeFigureOut">
              <a:rPr lang="pl-PL" smtClean="0"/>
              <a:t>09.12.2017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F1B3AA98-05D1-42CE-B34D-3B309DE2B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A762F37-3AB2-4A63-810D-35DAE00E3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E23BC-9D54-4076-A35B-B00D93EBCB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54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AE0F41-100D-4723-8126-1621B5866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03BE25-D53E-4B15-BA86-C2FA1FF84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941C61B-CBAD-487F-9248-D785FB28D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9A3C110-CE9A-4BA6-B43E-05F112FDC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B3156-28A3-4D72-97D0-D355ED5BF737}" type="datetimeFigureOut">
              <a:rPr lang="pl-PL" smtClean="0"/>
              <a:t>09.12.2017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74B69DB-CF96-4CFD-AC34-8711DEBA8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460D022-E179-412F-A6CF-761A24DAE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E23BC-9D54-4076-A35B-B00D93EBCB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957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A4A3D1-E9F5-49C4-A4E5-B90427C4C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D18076D0-FAC2-4A31-9C49-612BA99EFD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63B76B0-75FF-4144-92A0-4A47157EB0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5A931F9-9C65-48DD-84F0-E46A581DC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B3156-28A3-4D72-97D0-D355ED5BF737}" type="datetimeFigureOut">
              <a:rPr lang="pl-PL" smtClean="0"/>
              <a:t>09.12.2017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A4CB720-34CF-4F62-A659-09F5DF334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4A03E15-BD90-4816-8AB9-FC6DF3D27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E23BC-9D54-4076-A35B-B00D93EBCB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557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2E59F610-EF2F-49CB-97F7-3465B994C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8B7C66D-AC93-4EC6-A641-ABC371C304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7886337-F5DB-41AA-8DCD-571405904C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B3156-28A3-4D72-97D0-D355ED5BF737}" type="datetimeFigureOut">
              <a:rPr lang="pl-PL" smtClean="0"/>
              <a:t>09.12.2017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8505AB2-9FD7-4A30-8FAA-69C567F6DD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D26C13D-4ADE-4063-A71F-7AB856ED42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E23BC-9D54-4076-A35B-B00D93EBCB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4678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CCE33B42-806D-4384-9568-12F2C1B6C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D8CAE1F9-FF52-4EBD-945C-B7B493E976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978" y="365125"/>
            <a:ext cx="2428963" cy="3114055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277008C0-44F7-46AF-9A02-4DDE593452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133" y="317307"/>
            <a:ext cx="2284453" cy="3161873"/>
          </a:xfrm>
          <a:prstGeom prst="rect">
            <a:avLst/>
          </a:prstGeom>
        </p:spPr>
      </p:pic>
      <p:pic>
        <p:nvPicPr>
          <p:cNvPr id="13" name="Obraz 12">
            <a:extLst>
              <a:ext uri="{FF2B5EF4-FFF2-40B4-BE49-F238E27FC236}">
                <a16:creationId xmlns:a16="http://schemas.microsoft.com/office/drawing/2014/main" id="{DFC4D12A-2B12-4FBE-AF64-202853173C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5045" y="365125"/>
            <a:ext cx="2173674" cy="3050361"/>
          </a:xfrm>
          <a:prstGeom prst="rect">
            <a:avLst/>
          </a:prstGeom>
        </p:spPr>
      </p:pic>
      <p:sp>
        <p:nvSpPr>
          <p:cNvPr id="14" name="pole tekstowe 13">
            <a:extLst>
              <a:ext uri="{FF2B5EF4-FFF2-40B4-BE49-F238E27FC236}">
                <a16:creationId xmlns:a16="http://schemas.microsoft.com/office/drawing/2014/main" id="{39F3C2AA-A9CB-4378-9ECB-D669D362CB27}"/>
              </a:ext>
            </a:extLst>
          </p:cNvPr>
          <p:cNvSpPr txBox="1"/>
          <p:nvPr/>
        </p:nvSpPr>
        <p:spPr>
          <a:xfrm>
            <a:off x="1208978" y="3479180"/>
            <a:ext cx="24289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100" dirty="0"/>
              <a:t>Fotografia ze zbiorów Narodowego Archiwum Cyfrowego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9BFFFCC0-1CF8-4745-8F19-3FCDF62CC7A4}"/>
              </a:ext>
            </a:extLst>
          </p:cNvPr>
          <p:cNvSpPr txBox="1"/>
          <p:nvPr/>
        </p:nvSpPr>
        <p:spPr>
          <a:xfrm>
            <a:off x="4839133" y="3447732"/>
            <a:ext cx="24289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100" dirty="0"/>
              <a:t>Fotografia ze zbiorów Narodowego Archiwum Cyfrowego</a:t>
            </a: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FA1AD934-4C02-429F-ACB3-A2F698C29E25}"/>
              </a:ext>
            </a:extLst>
          </p:cNvPr>
          <p:cNvSpPr txBox="1"/>
          <p:nvPr/>
        </p:nvSpPr>
        <p:spPr>
          <a:xfrm>
            <a:off x="8903374" y="3447732"/>
            <a:ext cx="16503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50" dirty="0"/>
              <a:t>Domena publiczna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9DDE67D7-5B55-431C-9312-CE5286B9438B}"/>
              </a:ext>
            </a:extLst>
          </p:cNvPr>
          <p:cNvSpPr txBox="1"/>
          <p:nvPr/>
        </p:nvSpPr>
        <p:spPr>
          <a:xfrm>
            <a:off x="1828304" y="5672723"/>
            <a:ext cx="3010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/>
              <a:t>Legiony Polskie</a:t>
            </a:r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76C39B56-DFE0-4177-9EA1-6C0334331138}"/>
              </a:ext>
            </a:extLst>
          </p:cNvPr>
          <p:cNvSpPr txBox="1"/>
          <p:nvPr/>
        </p:nvSpPr>
        <p:spPr>
          <a:xfrm>
            <a:off x="3921897" y="4334725"/>
            <a:ext cx="30108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/>
              <a:t>Orientacja prorosyjska</a:t>
            </a:r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69A545C4-389A-4762-809A-FAB3E2226DF3}"/>
              </a:ext>
            </a:extLst>
          </p:cNvPr>
          <p:cNvSpPr txBox="1"/>
          <p:nvPr/>
        </p:nvSpPr>
        <p:spPr>
          <a:xfrm>
            <a:off x="6527902" y="5448908"/>
            <a:ext cx="30108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/>
              <a:t>Orientacja proaustriacka</a:t>
            </a:r>
          </a:p>
        </p:txBody>
      </p: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05DB3A28-BC86-4B2D-B45F-C636CF20E02E}"/>
              </a:ext>
            </a:extLst>
          </p:cNvPr>
          <p:cNvSpPr txBox="1"/>
          <p:nvPr/>
        </p:nvSpPr>
        <p:spPr>
          <a:xfrm>
            <a:off x="324302" y="4368923"/>
            <a:ext cx="30108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/>
              <a:t>tournée po Stanach Zjednoczonych</a:t>
            </a:r>
            <a:endParaRPr lang="pl-PL" sz="3200" b="1" dirty="0"/>
          </a:p>
        </p:txBody>
      </p:sp>
      <p:sp>
        <p:nvSpPr>
          <p:cNvPr id="21" name="Prostokąt 20">
            <a:extLst>
              <a:ext uri="{FF2B5EF4-FFF2-40B4-BE49-F238E27FC236}">
                <a16:creationId xmlns:a16="http://schemas.microsoft.com/office/drawing/2014/main" id="{C2F0ED40-F6F9-41AB-935C-E8A45BDBB7DD}"/>
              </a:ext>
            </a:extLst>
          </p:cNvPr>
          <p:cNvSpPr/>
          <p:nvPr/>
        </p:nvSpPr>
        <p:spPr>
          <a:xfrm>
            <a:off x="7917015" y="4409114"/>
            <a:ext cx="31117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400" b="1" dirty="0">
                <a:solidFill>
                  <a:srgbClr val="222222"/>
                </a:solidFill>
              </a:rPr>
              <a:t>Narodowa Demokracja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302021726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26</Words>
  <Application>Microsoft Office PowerPoint</Application>
  <PresentationFormat>Panoramiczny</PresentationFormat>
  <Paragraphs>8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jk.bednarek@gmail.com</dc:creator>
  <cp:lastModifiedBy>jk.bednarek@gmail.com</cp:lastModifiedBy>
  <cp:revision>3</cp:revision>
  <dcterms:created xsi:type="dcterms:W3CDTF">2017-12-09T19:26:57Z</dcterms:created>
  <dcterms:modified xsi:type="dcterms:W3CDTF">2017-12-09T19:54:36Z</dcterms:modified>
</cp:coreProperties>
</file>